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107" d="100"/>
          <a:sy n="107" d="100"/>
        </p:scale>
        <p:origin x="-84" y="-67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95486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«Гимназия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№90»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г. Казани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6362" y="27028"/>
            <a:ext cx="2067638" cy="902055"/>
          </a:xfrm>
          <a:prstGeom prst="rect">
            <a:avLst/>
          </a:prstGeom>
        </p:spPr>
      </p:pic>
      <p:pic>
        <p:nvPicPr>
          <p:cNvPr id="3" name="Picture 3" descr="C:\Users\Разиль\Desktop\отчет май\EEEsHUSlYzQ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998" y="1035886"/>
            <a:ext cx="2050966" cy="1535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Разиль\Desktop\отчет май\jDfL8-JLmy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009" y="2785990"/>
            <a:ext cx="2048744" cy="14769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Users\Разиль\Desktop\отчет май\Op7DUM0qoK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94" y="1033572"/>
            <a:ext cx="2000251" cy="1500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Разиль\Desktop\отчет май\X5uPbYIWg3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325" y="2785990"/>
            <a:ext cx="2049773" cy="14751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C:\Users\Разиль\Desktop\отчет май\gmZ1K1QlL8k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35" y="2787774"/>
            <a:ext cx="1982209" cy="14866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C:\Users\Разиль\Desktop\отчет май\0aCOt2Ffu6Y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2942" y="2787774"/>
            <a:ext cx="2016616" cy="14866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sun9-76.userapi.com/impg/4pu6WgMlx5osYtS4xkVhpFZ_B64Mr-y99D4MJw/AsbOOVStBhI.jpg?size=1024x768&amp;quality=96&amp;sign=938855420898b02ffca48d566e75a1b3&amp;type=album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500" y="1041622"/>
            <a:ext cx="2027904" cy="1520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Разиль\Desktop\отчет май\FTeABQjiFS8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989" y="1035886"/>
            <a:ext cx="2038109" cy="15253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644323"/>
            <a:ext cx="6408712" cy="304775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0"/>
              </a:spcBef>
            </a:pPr>
            <a:r>
              <a:rPr lang="tt-RU" sz="1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 шәһәре Совет районы</a:t>
            </a:r>
            <a:r>
              <a:rPr lang="ru-RU" sz="1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ГБМБУ « 90 </a:t>
            </a:r>
            <a:r>
              <a:rPr lang="ru-RU" sz="17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sz="1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гимназия</a:t>
            </a:r>
            <a:br>
              <a:rPr lang="ru-RU" sz="1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dirty="0" smtClean="0">
                <a:solidFill>
                  <a:srgbClr val="C00000"/>
                </a:solidFill>
                <a:latin typeface="Times New Roman"/>
                <a:ea typeface="Calibri"/>
              </a:rPr>
              <a:t> </a:t>
            </a:r>
            <a:r>
              <a:rPr lang="tt-RU" dirty="0">
                <a:solidFill>
                  <a:srgbClr val="C00000"/>
                </a:solidFill>
                <a:latin typeface="Times New Roman"/>
                <a:ea typeface="Calibri"/>
              </a:rPr>
              <a:t>“Иҗат </a:t>
            </a:r>
            <a:r>
              <a:rPr lang="tt-RU" dirty="0" smtClean="0">
                <a:solidFill>
                  <a:srgbClr val="C00000"/>
                </a:solidFill>
                <a:latin typeface="Times New Roman"/>
                <a:ea typeface="Calibri"/>
              </a:rPr>
              <a:t>– гүзәл гамь”  </a:t>
            </a:r>
            <a:r>
              <a:rPr lang="tt-RU" dirty="0">
                <a:solidFill>
                  <a:srgbClr val="C00000"/>
                </a:solidFill>
                <a:latin typeface="Times New Roman"/>
                <a:ea typeface="Calibri"/>
              </a:rPr>
              <a:t>китапханә дәресе.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00951" y="122730"/>
            <a:ext cx="8075240" cy="648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894" y="140395"/>
            <a:ext cx="2265850" cy="9885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25" y="1178849"/>
            <a:ext cx="2513315" cy="1874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Разиль\Desktop\отчет май\Rl2iTCMfce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182818"/>
            <a:ext cx="2504863" cy="1874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37689" y="3291830"/>
            <a:ext cx="79765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60925" y="3363838"/>
            <a:ext cx="81156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t-RU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“2021 ел – Татарстанда Туган телләр һәм Халыклар бердәмлеге елы” кысаларында </a:t>
            </a:r>
            <a:r>
              <a:rPr lang="tt-RU" sz="1400" dirty="0" smtClean="0">
                <a:latin typeface="Times New Roman"/>
                <a:ea typeface="Calibri"/>
              </a:rPr>
              <a:t>90 нчы гимназиядә әдәби чаралар, төрле очрашулар еш оештырыла. 21 </a:t>
            </a:r>
            <a:r>
              <a:rPr lang="tt-RU" sz="1400" dirty="0">
                <a:latin typeface="Times New Roman"/>
                <a:ea typeface="Calibri"/>
              </a:rPr>
              <a:t>майда 10 сыйныф укучылары белән “Иҗат </a:t>
            </a:r>
            <a:r>
              <a:rPr lang="tt-RU" sz="1400" dirty="0" smtClean="0">
                <a:latin typeface="Times New Roman"/>
                <a:ea typeface="Calibri"/>
              </a:rPr>
              <a:t>– гүзәл </a:t>
            </a:r>
            <a:r>
              <a:rPr lang="tt-RU" sz="1400" dirty="0">
                <a:latin typeface="Times New Roman"/>
                <a:ea typeface="Calibri"/>
              </a:rPr>
              <a:t>гамь» темасына китапханә дәресе үтте. Чарада укучылар  бүгенге яшь язучылар Рүзәл Мөхәммәтшин, Ленар Шәех, </a:t>
            </a:r>
            <a:r>
              <a:rPr lang="tt-RU" sz="1400" dirty="0">
                <a:latin typeface="Times New Roman"/>
                <a:ea typeface="Times New Roman"/>
              </a:rPr>
              <a:t>Рифат Сәлах, Эльмира Җәлилова, Йолдыз Миңнуллина иҗатларына күзәтү ясадылар, алар</a:t>
            </a:r>
            <a:r>
              <a:rPr lang="tt-RU" sz="1400" dirty="0">
                <a:latin typeface="Times New Roman"/>
                <a:ea typeface="Calibri"/>
              </a:rPr>
              <a:t> иҗатындагы кызыклы фактлар, иҗат үзенчәлекләре турында тыңладылар, яңа әсәрләре белән таныштылар. Китапханәдә яшь язучылар иҗатына багышланган китап күргәзмәсе белән таныштылар.</a:t>
            </a:r>
            <a:endParaRPr lang="ru-RU" sz="1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014" y="964452"/>
            <a:ext cx="3181730" cy="2554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3206</TotalTime>
  <Words>101</Words>
  <Application>Microsoft Office PowerPoint</Application>
  <PresentationFormat>Экран (16:9)</PresentationFormat>
  <Paragraphs>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МБОУ «Гимназия №90» Советского района г. Казани</vt:lpstr>
      <vt:lpstr>Казан шәһәре Совет районы ГБМБУ « 90 нчы гимназия  “Иҗат – гүзәл гамь”  китапханә дәресе.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Разиль</cp:lastModifiedBy>
  <cp:revision>426</cp:revision>
  <cp:lastPrinted>2021-02-04T07:26:50Z</cp:lastPrinted>
  <dcterms:created xsi:type="dcterms:W3CDTF">2015-10-13T08:15:21Z</dcterms:created>
  <dcterms:modified xsi:type="dcterms:W3CDTF">2021-05-21T19:25:44Z</dcterms:modified>
</cp:coreProperties>
</file>